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2C5B-C03F-4DDD-A3F4-D12B8BDBF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2C402-63C5-4C43-822C-85ABA73BF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B7DBD-9922-4236-BBC4-EAF1644A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855EE-802B-483B-B598-B1D8CA60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3B8E6-699B-417E-B2BE-5069E0A4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4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02E5-754D-4300-A3AB-93F54525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F0DBE-4E6A-46CA-BA00-64F50EF8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2A0A2-7735-4839-818C-82D059A3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728A0-7DE9-48B9-AD93-0864A040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BA49D-C511-4F85-B162-FF81F23B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97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E3EACB-DE9D-4090-B320-0FEDB5E6E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A3A30-3613-45F6-B08D-36AFB7A2B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394C0-4B11-4613-8362-EF6EB793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91ABE-DA78-4F23-A474-479ADEAF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1F7E7-EA17-47DC-8674-836D898F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6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8375-B6E3-4B1B-8CAB-920B8E99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B3252-41A6-4B5A-8C37-C96020826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62B3A-7183-442A-A1BA-217C1153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6D206-2142-4A88-BF63-CBA2D16C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B781C-8B3D-4373-A396-9E098BC6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67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64F2F-8130-4498-85BB-A486F1E8F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27864-21C6-4728-86CF-B33CFE121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A857-75BD-48A2-ABB6-C95E3133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6A44D-84CC-4A43-BB82-957EC417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A3D58-D0D9-4E7C-912C-4FB9F5F3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41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4A3A7-3AF0-4241-BBA9-ABA2D68B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3FCE-E1AC-4DB4-B411-86C53AEAD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81AA6-AEBA-43F6-8CEF-9087B6919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9E9F-3817-446A-A59E-7E55405E6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D97A4-0B6F-4C30-8150-BEBE5026D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06196-CEF3-425A-BA10-7EEE4E6A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42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8131-C840-4AD6-B6AC-8600033D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56207-03A4-41BB-95A3-E0DBC1C9C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07D4C-6042-4A71-B051-711DE643F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1B3CE0-E2A9-4F32-B8E2-5571E48DB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ED2A0-92EB-4C2B-B9F9-E5FC40E65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1728F-0644-48E6-8EA7-A1066EBD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6C67F-B7BF-4FE6-B962-5EBF889A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45FCE-1B1A-4409-A8BF-4FA2E13F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31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B6E2-3577-4B64-B90A-FD68754A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C04E2-954A-482C-8BE2-831A1CD9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BD877-9F2E-4992-8EC5-AEEB5E7E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DB0B8-0DB7-4EEB-B491-5FE79EE2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73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6718A-90CD-4745-8294-1E35F5F5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A10E7-E8F6-4725-A183-9B7AF0CD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E0392-22DE-4086-AAFA-713743A3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56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2E0E-E7C5-4385-A60F-300B0780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CD3F-1164-4A8C-8D57-8C76EE003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6C2F7-75D9-4E18-A1AC-B54C57A11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C4F79-DBA0-4990-88B8-1BB323FC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7D446-8165-47BB-A702-33EF4D35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E0A61-EE1A-41AE-B278-CD411836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20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423C-23C0-499E-9649-8837AF176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23AD3F-B37B-40CF-AA45-DD1EBBA6B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DD59D-3C74-41D8-81E9-A05A5685A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B3CCA-70A2-49CE-B7A1-9C2CB0759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D0342-E9E6-4B23-A66F-E44AA720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9A2E4-CE2D-45B3-AFD9-0366CDB7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94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91829-C1D4-46FE-9415-38FA1968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4AF16-5992-4F3E-8B87-5AAD82D3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6DA2-9488-4877-BB76-F30AAA654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D0807-9B97-4E35-AD9B-5BEDDBF6D4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EDE97-B06C-437B-AC40-628A441A7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CCD74-225E-4FA2-B3DF-27BD4F08A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1F2C8-B5F7-42B7-99F0-59F6B992D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770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A0747-B104-4704-95EF-8421A6D6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887" y="2981325"/>
            <a:ext cx="18002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35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84)">
            <a:extLst>
              <a:ext uri="{FF2B5EF4-FFF2-40B4-BE49-F238E27FC236}">
                <a16:creationId xmlns:a16="http://schemas.microsoft.com/office/drawing/2014/main" id="{6ED4CD9A-06F0-4B53-81B3-247BA9717A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0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85)">
            <a:extLst>
              <a:ext uri="{FF2B5EF4-FFF2-40B4-BE49-F238E27FC236}">
                <a16:creationId xmlns:a16="http://schemas.microsoft.com/office/drawing/2014/main" id="{E37298E9-82FE-4B6B-9D22-F74CB65C33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5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86)">
            <a:extLst>
              <a:ext uri="{FF2B5EF4-FFF2-40B4-BE49-F238E27FC236}">
                <a16:creationId xmlns:a16="http://schemas.microsoft.com/office/drawing/2014/main" id="{959DC155-1E1F-42E9-8156-0A90ADDAE5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2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87)">
            <a:extLst>
              <a:ext uri="{FF2B5EF4-FFF2-40B4-BE49-F238E27FC236}">
                <a16:creationId xmlns:a16="http://schemas.microsoft.com/office/drawing/2014/main" id="{EF95E437-301A-4350-AE8D-AB4E37AFF4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38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88)">
            <a:extLst>
              <a:ext uri="{FF2B5EF4-FFF2-40B4-BE49-F238E27FC236}">
                <a16:creationId xmlns:a16="http://schemas.microsoft.com/office/drawing/2014/main" id="{A1F601AA-C445-495B-A0A4-810072B8CB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0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89)">
            <a:extLst>
              <a:ext uri="{FF2B5EF4-FFF2-40B4-BE49-F238E27FC236}">
                <a16:creationId xmlns:a16="http://schemas.microsoft.com/office/drawing/2014/main" id="{83581DD6-CCD5-445B-AFFC-843650460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3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76)">
            <a:extLst>
              <a:ext uri="{FF2B5EF4-FFF2-40B4-BE49-F238E27FC236}">
                <a16:creationId xmlns:a16="http://schemas.microsoft.com/office/drawing/2014/main" id="{31C5050F-1790-472E-A458-92E0F7A5B4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77)">
            <a:extLst>
              <a:ext uri="{FF2B5EF4-FFF2-40B4-BE49-F238E27FC236}">
                <a16:creationId xmlns:a16="http://schemas.microsoft.com/office/drawing/2014/main" id="{C07C84AE-FD80-4E42-A13A-6B2DF3B2A5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2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78)">
            <a:extLst>
              <a:ext uri="{FF2B5EF4-FFF2-40B4-BE49-F238E27FC236}">
                <a16:creationId xmlns:a16="http://schemas.microsoft.com/office/drawing/2014/main" id="{9FFE8276-2C14-45C3-8522-F2F16E0BAC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6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79)">
            <a:extLst>
              <a:ext uri="{FF2B5EF4-FFF2-40B4-BE49-F238E27FC236}">
                <a16:creationId xmlns:a16="http://schemas.microsoft.com/office/drawing/2014/main" id="{26D810C0-B216-4632-8762-EC909B38D0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64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80)">
            <a:extLst>
              <a:ext uri="{FF2B5EF4-FFF2-40B4-BE49-F238E27FC236}">
                <a16:creationId xmlns:a16="http://schemas.microsoft.com/office/drawing/2014/main" id="{62236AC5-5EC4-4823-8FC7-6B0BCEC286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81)">
            <a:extLst>
              <a:ext uri="{FF2B5EF4-FFF2-40B4-BE49-F238E27FC236}">
                <a16:creationId xmlns:a16="http://schemas.microsoft.com/office/drawing/2014/main" id="{AE5E03E1-2932-4355-B5B4-50F42C54C9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6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82)">
            <a:extLst>
              <a:ext uri="{FF2B5EF4-FFF2-40B4-BE49-F238E27FC236}">
                <a16:creationId xmlns:a16="http://schemas.microsoft.com/office/drawing/2014/main" id="{19F78EE9-04B1-4CBE-AAB1-11918D0D8F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99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13 (383)">
            <a:extLst>
              <a:ext uri="{FF2B5EF4-FFF2-40B4-BE49-F238E27FC236}">
                <a16:creationId xmlns:a16="http://schemas.microsoft.com/office/drawing/2014/main" id="{CAFF9753-27FF-4BE8-BCCD-6FF63B11C4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1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2</cp:revision>
  <dcterms:created xsi:type="dcterms:W3CDTF">2020-12-13T10:44:27Z</dcterms:created>
  <dcterms:modified xsi:type="dcterms:W3CDTF">2020-12-13T10:59:14Z</dcterms:modified>
</cp:coreProperties>
</file>